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60" r:id="rId4"/>
    <p:sldId id="262" r:id="rId5"/>
    <p:sldId id="261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1A56"/>
    <a:srgbClr val="660066"/>
    <a:srgbClr val="9966FF"/>
    <a:srgbClr val="B65E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0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D32B9E-6F59-4CE1-A7C8-EA21D82EF481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0BA43A-DD20-4826-A06D-4E90D33B38B3}">
      <dgm:prSet phldrT="[Текст]" custT="1"/>
      <dgm:spPr>
        <a:solidFill>
          <a:srgbClr val="660066">
            <a:alpha val="85098"/>
          </a:srgbClr>
        </a:solidFill>
      </dgm:spPr>
      <dgm:t>
        <a:bodyPr/>
        <a:lstStyle/>
        <a:p>
          <a:r>
            <a:rPr lang="ru-RU" sz="1600" b="1" dirty="0">
              <a:latin typeface="Arial Black" pitchFamily="34" charset="0"/>
            </a:rPr>
            <a:t>Заместитель директора по воспитательной работе</a:t>
          </a:r>
        </a:p>
      </dgm:t>
    </dgm:pt>
    <dgm:pt modelId="{279638B7-E797-4121-AE6C-86B5D1C244C2}" type="parTrans" cxnId="{49415697-6C21-4A7E-B9E2-A8C50B317896}">
      <dgm:prSet/>
      <dgm:spPr/>
      <dgm:t>
        <a:bodyPr/>
        <a:lstStyle/>
        <a:p>
          <a:endParaRPr lang="ru-RU" b="1"/>
        </a:p>
      </dgm:t>
    </dgm:pt>
    <dgm:pt modelId="{16B1F852-07EC-4D2F-BA55-F35310689275}" type="sibTrans" cxnId="{49415697-6C21-4A7E-B9E2-A8C50B317896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b="1"/>
        </a:p>
      </dgm:t>
    </dgm:pt>
    <dgm:pt modelId="{18282497-F452-4A9E-8AEC-FA87914FB1BE}">
      <dgm:prSet phldrT="[Текст]" custT="1"/>
      <dgm:spPr>
        <a:solidFill>
          <a:srgbClr val="660066">
            <a:alpha val="85098"/>
          </a:srgbClr>
        </a:solidFill>
      </dgm:spPr>
      <dgm:t>
        <a:bodyPr/>
        <a:lstStyle/>
        <a:p>
          <a:r>
            <a:rPr lang="ru-RU" sz="1400" b="1" dirty="0">
              <a:latin typeface="Arial Black" pitchFamily="34" charset="0"/>
            </a:rPr>
            <a:t>Старшая вожатая</a:t>
          </a:r>
        </a:p>
        <a:p>
          <a:r>
            <a:rPr lang="ru-RU" sz="1400" b="1" dirty="0">
              <a:latin typeface="Arial Black" pitchFamily="34" charset="0"/>
            </a:rPr>
            <a:t>Педагог организатор</a:t>
          </a:r>
        </a:p>
      </dgm:t>
    </dgm:pt>
    <dgm:pt modelId="{67955874-07C7-445D-B9C1-AA4DF31C6F59}" type="parTrans" cxnId="{CB1A0908-CF62-4CF4-9FA3-BE3787BDC9E5}">
      <dgm:prSet/>
      <dgm:spPr/>
      <dgm:t>
        <a:bodyPr/>
        <a:lstStyle/>
        <a:p>
          <a:endParaRPr lang="ru-RU" b="1"/>
        </a:p>
      </dgm:t>
    </dgm:pt>
    <dgm:pt modelId="{ECE920EF-2C46-44BC-93D9-A939967266A1}" type="sibTrans" cxnId="{CB1A0908-CF62-4CF4-9FA3-BE3787BDC9E5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b="1"/>
        </a:p>
      </dgm:t>
    </dgm:pt>
    <dgm:pt modelId="{13D13D80-EE75-4A61-BE24-D02C85242985}">
      <dgm:prSet phldrT="[Текст]"/>
      <dgm:spPr>
        <a:solidFill>
          <a:srgbClr val="660066">
            <a:alpha val="85098"/>
          </a:srgbClr>
        </a:solidFill>
      </dgm:spPr>
      <dgm:t>
        <a:bodyPr/>
        <a:lstStyle/>
        <a:p>
          <a:r>
            <a:rPr lang="ru-RU" b="1" dirty="0">
              <a:latin typeface="Arial Black" pitchFamily="34" charset="0"/>
            </a:rPr>
            <a:t>Родители</a:t>
          </a:r>
        </a:p>
      </dgm:t>
    </dgm:pt>
    <dgm:pt modelId="{E036184B-2EAF-4EDD-9E7E-509256BF453F}" type="parTrans" cxnId="{25F6B436-A823-41AF-B879-9DE9E87683FC}">
      <dgm:prSet/>
      <dgm:spPr/>
      <dgm:t>
        <a:bodyPr/>
        <a:lstStyle/>
        <a:p>
          <a:endParaRPr lang="ru-RU" b="1"/>
        </a:p>
      </dgm:t>
    </dgm:pt>
    <dgm:pt modelId="{E5CDE227-F336-4C32-9227-A47BB6D36DC9}" type="sibTrans" cxnId="{25F6B436-A823-41AF-B879-9DE9E87683FC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b="1"/>
        </a:p>
      </dgm:t>
    </dgm:pt>
    <dgm:pt modelId="{EB3E195E-0FFF-402E-9458-59922397D91F}">
      <dgm:prSet phldrT="[Текст]"/>
      <dgm:spPr>
        <a:solidFill>
          <a:srgbClr val="660066">
            <a:alpha val="85098"/>
          </a:srgbClr>
        </a:solidFill>
      </dgm:spPr>
      <dgm:t>
        <a:bodyPr/>
        <a:lstStyle/>
        <a:p>
          <a:r>
            <a:rPr lang="ru-RU" b="1" dirty="0">
              <a:latin typeface="Arial Black" pitchFamily="34" charset="0"/>
            </a:rPr>
            <a:t>Дети</a:t>
          </a:r>
        </a:p>
      </dgm:t>
    </dgm:pt>
    <dgm:pt modelId="{9C6011B5-1388-40C6-A4DC-D72010763E8C}" type="parTrans" cxnId="{82B60D41-7513-40E2-BDB9-3DD94B5B6D20}">
      <dgm:prSet/>
      <dgm:spPr/>
      <dgm:t>
        <a:bodyPr/>
        <a:lstStyle/>
        <a:p>
          <a:endParaRPr lang="ru-RU" b="1"/>
        </a:p>
      </dgm:t>
    </dgm:pt>
    <dgm:pt modelId="{40BA12A5-CD98-4257-8D0C-D8CCA33E7BEF}" type="sibTrans" cxnId="{82B60D41-7513-40E2-BDB9-3DD94B5B6D20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b="1"/>
        </a:p>
      </dgm:t>
    </dgm:pt>
    <dgm:pt modelId="{8990BBBF-5E6E-4F7C-8C31-FCE07118A1F9}">
      <dgm:prSet phldrT="[Текст]" custT="1"/>
      <dgm:spPr>
        <a:solidFill>
          <a:srgbClr val="660066">
            <a:alpha val="85098"/>
          </a:srgbClr>
        </a:solidFill>
      </dgm:spPr>
      <dgm:t>
        <a:bodyPr/>
        <a:lstStyle/>
        <a:p>
          <a:r>
            <a:rPr lang="ru-RU" sz="1200" b="1" dirty="0">
              <a:latin typeface="Arial Black" pitchFamily="34" charset="0"/>
            </a:rPr>
            <a:t>Советник директора по воспитательной работе</a:t>
          </a:r>
        </a:p>
      </dgm:t>
    </dgm:pt>
    <dgm:pt modelId="{DB28FDB5-8C43-468A-830B-E364C60C3F72}" type="parTrans" cxnId="{CFF28B97-B2E3-4542-81ED-357AF0E430E8}">
      <dgm:prSet/>
      <dgm:spPr/>
      <dgm:t>
        <a:bodyPr/>
        <a:lstStyle/>
        <a:p>
          <a:endParaRPr lang="ru-RU" b="1"/>
        </a:p>
      </dgm:t>
    </dgm:pt>
    <dgm:pt modelId="{76101BF9-8953-4BE4-B82A-C3E177F52517}" type="sibTrans" cxnId="{CFF28B97-B2E3-4542-81ED-357AF0E430E8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b="1"/>
        </a:p>
      </dgm:t>
    </dgm:pt>
    <dgm:pt modelId="{E67C1924-16CF-473C-954C-3F6B750B2B47}" type="pres">
      <dgm:prSet presAssocID="{26D32B9E-6F59-4CE1-A7C8-EA21D82EF481}" presName="cycle" presStyleCnt="0">
        <dgm:presLayoutVars>
          <dgm:dir/>
          <dgm:resizeHandles val="exact"/>
        </dgm:presLayoutVars>
      </dgm:prSet>
      <dgm:spPr/>
    </dgm:pt>
    <dgm:pt modelId="{862ACEE1-C3BE-4429-BC98-60F6580F3AFF}" type="pres">
      <dgm:prSet presAssocID="{6D0BA43A-DD20-4826-A06D-4E90D33B38B3}" presName="node" presStyleLbl="node1" presStyleIdx="0" presStyleCnt="5" custScaleX="288308" custScaleY="104169">
        <dgm:presLayoutVars>
          <dgm:bulletEnabled val="1"/>
        </dgm:presLayoutVars>
      </dgm:prSet>
      <dgm:spPr/>
    </dgm:pt>
    <dgm:pt modelId="{3D4B9DAA-9ED3-4CB6-9754-B12CA0FE4475}" type="pres">
      <dgm:prSet presAssocID="{6D0BA43A-DD20-4826-A06D-4E90D33B38B3}" presName="spNode" presStyleCnt="0"/>
      <dgm:spPr/>
    </dgm:pt>
    <dgm:pt modelId="{6B3A783D-A686-407B-972A-D55FE59A3A90}" type="pres">
      <dgm:prSet presAssocID="{16B1F852-07EC-4D2F-BA55-F35310689275}" presName="sibTrans" presStyleLbl="sibTrans1D1" presStyleIdx="0" presStyleCnt="5"/>
      <dgm:spPr/>
    </dgm:pt>
    <dgm:pt modelId="{C21D637C-E642-46CC-8020-E5A45FA28B1B}" type="pres">
      <dgm:prSet presAssocID="{18282497-F452-4A9E-8AEC-FA87914FB1BE}" presName="node" presStyleLbl="node1" presStyleIdx="1" presStyleCnt="5" custScaleX="200433" custRadScaleRad="103664" custRadScaleInc="37204">
        <dgm:presLayoutVars>
          <dgm:bulletEnabled val="1"/>
        </dgm:presLayoutVars>
      </dgm:prSet>
      <dgm:spPr/>
    </dgm:pt>
    <dgm:pt modelId="{FE9397F1-34D1-4CBE-BEF5-D58B5F234468}" type="pres">
      <dgm:prSet presAssocID="{18282497-F452-4A9E-8AEC-FA87914FB1BE}" presName="spNode" presStyleCnt="0"/>
      <dgm:spPr/>
    </dgm:pt>
    <dgm:pt modelId="{B668EF17-9C76-4B4C-A126-91BCEAAD6FEC}" type="pres">
      <dgm:prSet presAssocID="{ECE920EF-2C46-44BC-93D9-A939967266A1}" presName="sibTrans" presStyleLbl="sibTrans1D1" presStyleIdx="1" presStyleCnt="5"/>
      <dgm:spPr/>
    </dgm:pt>
    <dgm:pt modelId="{6E2E12AE-36A0-416B-B40C-F694958C96A7}" type="pres">
      <dgm:prSet presAssocID="{13D13D80-EE75-4A61-BE24-D02C85242985}" presName="node" presStyleLbl="node1" presStyleIdx="2" presStyleCnt="5" custScaleX="130111">
        <dgm:presLayoutVars>
          <dgm:bulletEnabled val="1"/>
        </dgm:presLayoutVars>
      </dgm:prSet>
      <dgm:spPr/>
    </dgm:pt>
    <dgm:pt modelId="{459F5494-79FD-47AA-A643-BAF22FF92C2C}" type="pres">
      <dgm:prSet presAssocID="{13D13D80-EE75-4A61-BE24-D02C85242985}" presName="spNode" presStyleCnt="0"/>
      <dgm:spPr/>
    </dgm:pt>
    <dgm:pt modelId="{B4DFCA13-11AD-426C-B796-53144CB0A2A3}" type="pres">
      <dgm:prSet presAssocID="{E5CDE227-F336-4C32-9227-A47BB6D36DC9}" presName="sibTrans" presStyleLbl="sibTrans1D1" presStyleIdx="2" presStyleCnt="5"/>
      <dgm:spPr/>
    </dgm:pt>
    <dgm:pt modelId="{8B063AF3-5394-41D7-B1C2-9A705FAAF751}" type="pres">
      <dgm:prSet presAssocID="{EB3E195E-0FFF-402E-9458-59922397D91F}" presName="node" presStyleLbl="node1" presStyleIdx="3" presStyleCnt="5">
        <dgm:presLayoutVars>
          <dgm:bulletEnabled val="1"/>
        </dgm:presLayoutVars>
      </dgm:prSet>
      <dgm:spPr/>
    </dgm:pt>
    <dgm:pt modelId="{3674261B-5C6F-4C25-BAC2-EA8CE2D00EAC}" type="pres">
      <dgm:prSet presAssocID="{EB3E195E-0FFF-402E-9458-59922397D91F}" presName="spNode" presStyleCnt="0"/>
      <dgm:spPr/>
    </dgm:pt>
    <dgm:pt modelId="{75F7F083-F7C0-4D6A-9DF9-5F8CD2C55F94}" type="pres">
      <dgm:prSet presAssocID="{40BA12A5-CD98-4257-8D0C-D8CCA33E7BEF}" presName="sibTrans" presStyleLbl="sibTrans1D1" presStyleIdx="3" presStyleCnt="5"/>
      <dgm:spPr/>
    </dgm:pt>
    <dgm:pt modelId="{4E8151C9-D777-4DD3-A921-0A050747219A}" type="pres">
      <dgm:prSet presAssocID="{8990BBBF-5E6E-4F7C-8C31-FCE07118A1F9}" presName="node" presStyleLbl="node1" presStyleIdx="4" presStyleCnt="5" custScaleX="203911" custScaleY="103067" custRadScaleRad="136966" custRadScaleInc="-47664">
        <dgm:presLayoutVars>
          <dgm:bulletEnabled val="1"/>
        </dgm:presLayoutVars>
      </dgm:prSet>
      <dgm:spPr/>
    </dgm:pt>
    <dgm:pt modelId="{7F565971-6055-4BA6-9A8E-A6E2412762F2}" type="pres">
      <dgm:prSet presAssocID="{8990BBBF-5E6E-4F7C-8C31-FCE07118A1F9}" presName="spNode" presStyleCnt="0"/>
      <dgm:spPr/>
    </dgm:pt>
    <dgm:pt modelId="{434DF77E-33D8-408C-A9A9-E52B2E7CA41B}" type="pres">
      <dgm:prSet presAssocID="{76101BF9-8953-4BE4-B82A-C3E177F52517}" presName="sibTrans" presStyleLbl="sibTrans1D1" presStyleIdx="4" presStyleCnt="5"/>
      <dgm:spPr/>
    </dgm:pt>
  </dgm:ptLst>
  <dgm:cxnLst>
    <dgm:cxn modelId="{CB1A0908-CF62-4CF4-9FA3-BE3787BDC9E5}" srcId="{26D32B9E-6F59-4CE1-A7C8-EA21D82EF481}" destId="{18282497-F452-4A9E-8AEC-FA87914FB1BE}" srcOrd="1" destOrd="0" parTransId="{67955874-07C7-445D-B9C1-AA4DF31C6F59}" sibTransId="{ECE920EF-2C46-44BC-93D9-A939967266A1}"/>
    <dgm:cxn modelId="{13EBEE08-347C-4B3A-B9C1-5E1EF52D295C}" type="presOf" srcId="{16B1F852-07EC-4D2F-BA55-F35310689275}" destId="{6B3A783D-A686-407B-972A-D55FE59A3A90}" srcOrd="0" destOrd="0" presId="urn:microsoft.com/office/officeart/2005/8/layout/cycle5"/>
    <dgm:cxn modelId="{BBE5201F-1596-4F3D-9964-BB14F01CE0D4}" type="presOf" srcId="{ECE920EF-2C46-44BC-93D9-A939967266A1}" destId="{B668EF17-9C76-4B4C-A126-91BCEAAD6FEC}" srcOrd="0" destOrd="0" presId="urn:microsoft.com/office/officeart/2005/8/layout/cycle5"/>
    <dgm:cxn modelId="{25F6B436-A823-41AF-B879-9DE9E87683FC}" srcId="{26D32B9E-6F59-4CE1-A7C8-EA21D82EF481}" destId="{13D13D80-EE75-4A61-BE24-D02C85242985}" srcOrd="2" destOrd="0" parTransId="{E036184B-2EAF-4EDD-9E7E-509256BF453F}" sibTransId="{E5CDE227-F336-4C32-9227-A47BB6D36DC9}"/>
    <dgm:cxn modelId="{CCAD533B-F94F-4987-8DE2-B8805F4703B1}" type="presOf" srcId="{8990BBBF-5E6E-4F7C-8C31-FCE07118A1F9}" destId="{4E8151C9-D777-4DD3-A921-0A050747219A}" srcOrd="0" destOrd="0" presId="urn:microsoft.com/office/officeart/2005/8/layout/cycle5"/>
    <dgm:cxn modelId="{82B60D41-7513-40E2-BDB9-3DD94B5B6D20}" srcId="{26D32B9E-6F59-4CE1-A7C8-EA21D82EF481}" destId="{EB3E195E-0FFF-402E-9458-59922397D91F}" srcOrd="3" destOrd="0" parTransId="{9C6011B5-1388-40C6-A4DC-D72010763E8C}" sibTransId="{40BA12A5-CD98-4257-8D0C-D8CCA33E7BEF}"/>
    <dgm:cxn modelId="{EED3C85A-4A39-4BA8-9853-3BE3AC006CAF}" type="presOf" srcId="{13D13D80-EE75-4A61-BE24-D02C85242985}" destId="{6E2E12AE-36A0-416B-B40C-F694958C96A7}" srcOrd="0" destOrd="0" presId="urn:microsoft.com/office/officeart/2005/8/layout/cycle5"/>
    <dgm:cxn modelId="{10131E5E-8078-4FBC-BE3D-07FF10D5124B}" type="presOf" srcId="{EB3E195E-0FFF-402E-9458-59922397D91F}" destId="{8B063AF3-5394-41D7-B1C2-9A705FAAF751}" srcOrd="0" destOrd="0" presId="urn:microsoft.com/office/officeart/2005/8/layout/cycle5"/>
    <dgm:cxn modelId="{FAC33D66-9FB6-41D9-AFBC-39E384CE597A}" type="presOf" srcId="{E5CDE227-F336-4C32-9227-A47BB6D36DC9}" destId="{B4DFCA13-11AD-426C-B796-53144CB0A2A3}" srcOrd="0" destOrd="0" presId="urn:microsoft.com/office/officeart/2005/8/layout/cycle5"/>
    <dgm:cxn modelId="{824E576A-26A0-4428-8BB9-394C08AC5623}" type="presOf" srcId="{26D32B9E-6F59-4CE1-A7C8-EA21D82EF481}" destId="{E67C1924-16CF-473C-954C-3F6B750B2B47}" srcOrd="0" destOrd="0" presId="urn:microsoft.com/office/officeart/2005/8/layout/cycle5"/>
    <dgm:cxn modelId="{708D986D-95D3-4087-97EA-3CB0A605F886}" type="presOf" srcId="{76101BF9-8953-4BE4-B82A-C3E177F52517}" destId="{434DF77E-33D8-408C-A9A9-E52B2E7CA41B}" srcOrd="0" destOrd="0" presId="urn:microsoft.com/office/officeart/2005/8/layout/cycle5"/>
    <dgm:cxn modelId="{49415697-6C21-4A7E-B9E2-A8C50B317896}" srcId="{26D32B9E-6F59-4CE1-A7C8-EA21D82EF481}" destId="{6D0BA43A-DD20-4826-A06D-4E90D33B38B3}" srcOrd="0" destOrd="0" parTransId="{279638B7-E797-4121-AE6C-86B5D1C244C2}" sibTransId="{16B1F852-07EC-4D2F-BA55-F35310689275}"/>
    <dgm:cxn modelId="{CFF28B97-B2E3-4542-81ED-357AF0E430E8}" srcId="{26D32B9E-6F59-4CE1-A7C8-EA21D82EF481}" destId="{8990BBBF-5E6E-4F7C-8C31-FCE07118A1F9}" srcOrd="4" destOrd="0" parTransId="{DB28FDB5-8C43-468A-830B-E364C60C3F72}" sibTransId="{76101BF9-8953-4BE4-B82A-C3E177F52517}"/>
    <dgm:cxn modelId="{276BB89D-10F1-4A79-B692-A08242BA4D06}" type="presOf" srcId="{6D0BA43A-DD20-4826-A06D-4E90D33B38B3}" destId="{862ACEE1-C3BE-4429-BC98-60F6580F3AFF}" srcOrd="0" destOrd="0" presId="urn:microsoft.com/office/officeart/2005/8/layout/cycle5"/>
    <dgm:cxn modelId="{A3D7E6BC-D003-4277-8104-B510027A3126}" type="presOf" srcId="{40BA12A5-CD98-4257-8D0C-D8CCA33E7BEF}" destId="{75F7F083-F7C0-4D6A-9DF9-5F8CD2C55F94}" srcOrd="0" destOrd="0" presId="urn:microsoft.com/office/officeart/2005/8/layout/cycle5"/>
    <dgm:cxn modelId="{36D8D6E7-3681-4297-8F16-8B739936A707}" type="presOf" srcId="{18282497-F452-4A9E-8AEC-FA87914FB1BE}" destId="{C21D637C-E642-46CC-8020-E5A45FA28B1B}" srcOrd="0" destOrd="0" presId="urn:microsoft.com/office/officeart/2005/8/layout/cycle5"/>
    <dgm:cxn modelId="{2A517449-2AF3-4D6B-BD67-F0C65392DFFD}" type="presParOf" srcId="{E67C1924-16CF-473C-954C-3F6B750B2B47}" destId="{862ACEE1-C3BE-4429-BC98-60F6580F3AFF}" srcOrd="0" destOrd="0" presId="urn:microsoft.com/office/officeart/2005/8/layout/cycle5"/>
    <dgm:cxn modelId="{3D028A23-0F1A-483B-9C4D-C34676F2CF7B}" type="presParOf" srcId="{E67C1924-16CF-473C-954C-3F6B750B2B47}" destId="{3D4B9DAA-9ED3-4CB6-9754-B12CA0FE4475}" srcOrd="1" destOrd="0" presId="urn:microsoft.com/office/officeart/2005/8/layout/cycle5"/>
    <dgm:cxn modelId="{81B4F0B7-A7D7-4765-ACCD-CF6D5C7D16B4}" type="presParOf" srcId="{E67C1924-16CF-473C-954C-3F6B750B2B47}" destId="{6B3A783D-A686-407B-972A-D55FE59A3A90}" srcOrd="2" destOrd="0" presId="urn:microsoft.com/office/officeart/2005/8/layout/cycle5"/>
    <dgm:cxn modelId="{519BF2CD-F129-4353-A99D-6819CB8EB286}" type="presParOf" srcId="{E67C1924-16CF-473C-954C-3F6B750B2B47}" destId="{C21D637C-E642-46CC-8020-E5A45FA28B1B}" srcOrd="3" destOrd="0" presId="urn:microsoft.com/office/officeart/2005/8/layout/cycle5"/>
    <dgm:cxn modelId="{2FAD6001-B76E-49B8-9C85-2988DFC75379}" type="presParOf" srcId="{E67C1924-16CF-473C-954C-3F6B750B2B47}" destId="{FE9397F1-34D1-4CBE-BEF5-D58B5F234468}" srcOrd="4" destOrd="0" presId="urn:microsoft.com/office/officeart/2005/8/layout/cycle5"/>
    <dgm:cxn modelId="{08586053-133D-41A9-A7EE-C303654E8D1A}" type="presParOf" srcId="{E67C1924-16CF-473C-954C-3F6B750B2B47}" destId="{B668EF17-9C76-4B4C-A126-91BCEAAD6FEC}" srcOrd="5" destOrd="0" presId="urn:microsoft.com/office/officeart/2005/8/layout/cycle5"/>
    <dgm:cxn modelId="{F447DDA0-1883-4BDE-8680-E19160ED708E}" type="presParOf" srcId="{E67C1924-16CF-473C-954C-3F6B750B2B47}" destId="{6E2E12AE-36A0-416B-B40C-F694958C96A7}" srcOrd="6" destOrd="0" presId="urn:microsoft.com/office/officeart/2005/8/layout/cycle5"/>
    <dgm:cxn modelId="{2FCFA618-0B2E-407F-BB3E-6927FD3B66AF}" type="presParOf" srcId="{E67C1924-16CF-473C-954C-3F6B750B2B47}" destId="{459F5494-79FD-47AA-A643-BAF22FF92C2C}" srcOrd="7" destOrd="0" presId="urn:microsoft.com/office/officeart/2005/8/layout/cycle5"/>
    <dgm:cxn modelId="{5C5D03D8-280D-4431-BDB8-C9D9F4F108F5}" type="presParOf" srcId="{E67C1924-16CF-473C-954C-3F6B750B2B47}" destId="{B4DFCA13-11AD-426C-B796-53144CB0A2A3}" srcOrd="8" destOrd="0" presId="urn:microsoft.com/office/officeart/2005/8/layout/cycle5"/>
    <dgm:cxn modelId="{2E2B13ED-BD46-47E9-B358-27A2271D027B}" type="presParOf" srcId="{E67C1924-16CF-473C-954C-3F6B750B2B47}" destId="{8B063AF3-5394-41D7-B1C2-9A705FAAF751}" srcOrd="9" destOrd="0" presId="urn:microsoft.com/office/officeart/2005/8/layout/cycle5"/>
    <dgm:cxn modelId="{93059AC6-8165-4F10-BFFE-892503DC9956}" type="presParOf" srcId="{E67C1924-16CF-473C-954C-3F6B750B2B47}" destId="{3674261B-5C6F-4C25-BAC2-EA8CE2D00EAC}" srcOrd="10" destOrd="0" presId="urn:microsoft.com/office/officeart/2005/8/layout/cycle5"/>
    <dgm:cxn modelId="{BBE697E4-6FF7-428A-88EA-13A4F930EAB5}" type="presParOf" srcId="{E67C1924-16CF-473C-954C-3F6B750B2B47}" destId="{75F7F083-F7C0-4D6A-9DF9-5F8CD2C55F94}" srcOrd="11" destOrd="0" presId="urn:microsoft.com/office/officeart/2005/8/layout/cycle5"/>
    <dgm:cxn modelId="{8B041C97-BC35-4E64-A1C9-23AB5F7DA6A8}" type="presParOf" srcId="{E67C1924-16CF-473C-954C-3F6B750B2B47}" destId="{4E8151C9-D777-4DD3-A921-0A050747219A}" srcOrd="12" destOrd="0" presId="urn:microsoft.com/office/officeart/2005/8/layout/cycle5"/>
    <dgm:cxn modelId="{BB91C4D9-415E-462A-8969-11B2AC45D81F}" type="presParOf" srcId="{E67C1924-16CF-473C-954C-3F6B750B2B47}" destId="{7F565971-6055-4BA6-9A8E-A6E2412762F2}" srcOrd="13" destOrd="0" presId="urn:microsoft.com/office/officeart/2005/8/layout/cycle5"/>
    <dgm:cxn modelId="{33027E54-01D0-4E6E-9F5B-CA1EDA0296EE}" type="presParOf" srcId="{E67C1924-16CF-473C-954C-3F6B750B2B47}" destId="{434DF77E-33D8-408C-A9A9-E52B2E7CA41B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ACEE1-C3BE-4429-BC98-60F6580F3AFF}">
      <dsp:nvSpPr>
        <dsp:cNvPr id="0" name=""/>
        <dsp:cNvSpPr/>
      </dsp:nvSpPr>
      <dsp:spPr>
        <a:xfrm>
          <a:off x="1712331" y="-6948"/>
          <a:ext cx="3879381" cy="911082"/>
        </a:xfrm>
        <a:prstGeom prst="roundRect">
          <a:avLst/>
        </a:prstGeom>
        <a:solidFill>
          <a:srgbClr val="660066">
            <a:alpha val="85098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 Black" pitchFamily="34" charset="0"/>
            </a:rPr>
            <a:t>Заместитель директора по воспитательной работе</a:t>
          </a:r>
        </a:p>
      </dsp:txBody>
      <dsp:txXfrm>
        <a:off x="1756806" y="37527"/>
        <a:ext cx="3790431" cy="822132"/>
      </dsp:txXfrm>
    </dsp:sp>
    <dsp:sp modelId="{6B3A783D-A686-407B-972A-D55FE59A3A90}">
      <dsp:nvSpPr>
        <dsp:cNvPr id="0" name=""/>
        <dsp:cNvSpPr/>
      </dsp:nvSpPr>
      <dsp:spPr>
        <a:xfrm>
          <a:off x="1740949" y="748777"/>
          <a:ext cx="3496152" cy="3496152"/>
        </a:xfrm>
        <a:custGeom>
          <a:avLst/>
          <a:gdLst/>
          <a:ahLst/>
          <a:cxnLst/>
          <a:rect l="0" t="0" r="0" b="0"/>
          <a:pathLst>
            <a:path>
              <a:moveTo>
                <a:pt x="2628405" y="237847"/>
              </a:moveTo>
              <a:arcTo wR="1748076" hR="1748076" stAng="18014303" swAng="1082146"/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  <a:tailEnd type="arrow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C21D637C-E642-46CC-8020-E5A45FA28B1B}">
      <dsp:nvSpPr>
        <dsp:cNvPr id="0" name=""/>
        <dsp:cNvSpPr/>
      </dsp:nvSpPr>
      <dsp:spPr>
        <a:xfrm>
          <a:off x="4093003" y="1473661"/>
          <a:ext cx="2696963" cy="874619"/>
        </a:xfrm>
        <a:prstGeom prst="roundRect">
          <a:avLst/>
        </a:prstGeom>
        <a:solidFill>
          <a:srgbClr val="660066">
            <a:alpha val="85098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 Black" pitchFamily="34" charset="0"/>
            </a:rPr>
            <a:t>Старшая вожатая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 Black" pitchFamily="34" charset="0"/>
            </a:rPr>
            <a:t>Педагог организатор</a:t>
          </a:r>
        </a:p>
      </dsp:txBody>
      <dsp:txXfrm>
        <a:off x="4135698" y="1516356"/>
        <a:ext cx="2611573" cy="789229"/>
      </dsp:txXfrm>
    </dsp:sp>
    <dsp:sp modelId="{B668EF17-9C76-4B4C-A126-91BCEAAD6FEC}">
      <dsp:nvSpPr>
        <dsp:cNvPr id="0" name=""/>
        <dsp:cNvSpPr/>
      </dsp:nvSpPr>
      <dsp:spPr>
        <a:xfrm>
          <a:off x="1980590" y="343518"/>
          <a:ext cx="3496152" cy="3496152"/>
        </a:xfrm>
        <a:custGeom>
          <a:avLst/>
          <a:gdLst/>
          <a:ahLst/>
          <a:cxnLst/>
          <a:rect l="0" t="0" r="0" b="0"/>
          <a:pathLst>
            <a:path>
              <a:moveTo>
                <a:pt x="3441717" y="2180918"/>
              </a:moveTo>
              <a:arcTo wR="1748076" hR="1748076" stAng="860168" swAng="1080700"/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  <a:tailEnd type="arrow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6E2E12AE-36A0-416B-B40C-F694958C96A7}">
      <dsp:nvSpPr>
        <dsp:cNvPr id="0" name=""/>
        <dsp:cNvSpPr/>
      </dsp:nvSpPr>
      <dsp:spPr>
        <a:xfrm>
          <a:off x="3804149" y="3173583"/>
          <a:ext cx="1750732" cy="874619"/>
        </a:xfrm>
        <a:prstGeom prst="roundRect">
          <a:avLst/>
        </a:prstGeom>
        <a:solidFill>
          <a:srgbClr val="660066">
            <a:alpha val="85098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latin typeface="Arial Black" pitchFamily="34" charset="0"/>
            </a:rPr>
            <a:t>Родители</a:t>
          </a:r>
        </a:p>
      </dsp:txBody>
      <dsp:txXfrm>
        <a:off x="3846844" y="3216278"/>
        <a:ext cx="1665342" cy="789229"/>
      </dsp:txXfrm>
    </dsp:sp>
    <dsp:sp modelId="{B4DFCA13-11AD-426C-B796-53144CB0A2A3}">
      <dsp:nvSpPr>
        <dsp:cNvPr id="0" name=""/>
        <dsp:cNvSpPr/>
      </dsp:nvSpPr>
      <dsp:spPr>
        <a:xfrm>
          <a:off x="1903946" y="448593"/>
          <a:ext cx="3496152" cy="3496152"/>
        </a:xfrm>
        <a:custGeom>
          <a:avLst/>
          <a:gdLst/>
          <a:ahLst/>
          <a:cxnLst/>
          <a:rect l="0" t="0" r="0" b="0"/>
          <a:pathLst>
            <a:path>
              <a:moveTo>
                <a:pt x="1798847" y="3495415"/>
              </a:moveTo>
              <a:arcTo wR="1748076" hR="1748076" stAng="5300140" swAng="602615"/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  <a:tailEnd type="arrow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8B063AF3-5394-41D7-B1C2-9A705FAAF751}">
      <dsp:nvSpPr>
        <dsp:cNvPr id="0" name=""/>
        <dsp:cNvSpPr/>
      </dsp:nvSpPr>
      <dsp:spPr>
        <a:xfrm>
          <a:off x="1951744" y="3173583"/>
          <a:ext cx="1345568" cy="874619"/>
        </a:xfrm>
        <a:prstGeom prst="roundRect">
          <a:avLst/>
        </a:prstGeom>
        <a:solidFill>
          <a:srgbClr val="660066">
            <a:alpha val="85098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latin typeface="Arial Black" pitchFamily="34" charset="0"/>
            </a:rPr>
            <a:t>Дети</a:t>
          </a:r>
        </a:p>
      </dsp:txBody>
      <dsp:txXfrm>
        <a:off x="1994439" y="3216278"/>
        <a:ext cx="1260178" cy="789229"/>
      </dsp:txXfrm>
    </dsp:sp>
    <dsp:sp modelId="{75F7F083-F7C0-4D6A-9DF9-5F8CD2C55F94}">
      <dsp:nvSpPr>
        <dsp:cNvPr id="0" name=""/>
        <dsp:cNvSpPr/>
      </dsp:nvSpPr>
      <dsp:spPr>
        <a:xfrm>
          <a:off x="1171400" y="-168723"/>
          <a:ext cx="3496152" cy="3496152"/>
        </a:xfrm>
        <a:custGeom>
          <a:avLst/>
          <a:gdLst/>
          <a:ahLst/>
          <a:cxnLst/>
          <a:rect l="0" t="0" r="0" b="0"/>
          <a:pathLst>
            <a:path>
              <a:moveTo>
                <a:pt x="826368" y="3233413"/>
              </a:moveTo>
              <a:arcTo wR="1748076" hR="1748076" stAng="7309270" swAng="1412619"/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  <a:tailEnd type="arrow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4E8151C9-D777-4DD3-A921-0A050747219A}">
      <dsp:nvSpPr>
        <dsp:cNvPr id="0" name=""/>
        <dsp:cNvSpPr/>
      </dsp:nvSpPr>
      <dsp:spPr>
        <a:xfrm>
          <a:off x="0" y="1472390"/>
          <a:ext cx="2743762" cy="901444"/>
        </a:xfrm>
        <a:prstGeom prst="roundRect">
          <a:avLst/>
        </a:prstGeom>
        <a:solidFill>
          <a:srgbClr val="660066">
            <a:alpha val="85098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Arial Black" pitchFamily="34" charset="0"/>
            </a:rPr>
            <a:t>Советник директора по воспитательной работе</a:t>
          </a:r>
        </a:p>
      </dsp:txBody>
      <dsp:txXfrm>
        <a:off x="44005" y="1516395"/>
        <a:ext cx="2655752" cy="813434"/>
      </dsp:txXfrm>
    </dsp:sp>
    <dsp:sp modelId="{434DF77E-33D8-408C-A9A9-E52B2E7CA41B}">
      <dsp:nvSpPr>
        <dsp:cNvPr id="0" name=""/>
        <dsp:cNvSpPr/>
      </dsp:nvSpPr>
      <dsp:spPr>
        <a:xfrm>
          <a:off x="1665881" y="840775"/>
          <a:ext cx="3496152" cy="3496152"/>
        </a:xfrm>
        <a:custGeom>
          <a:avLst/>
          <a:gdLst/>
          <a:ahLst/>
          <a:cxnLst/>
          <a:rect l="0" t="0" r="0" b="0"/>
          <a:pathLst>
            <a:path>
              <a:moveTo>
                <a:pt x="545960" y="478947"/>
              </a:moveTo>
              <a:arcTo wR="1748076" hR="1748076" stAng="13593199" swAng="1266814"/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  <a:tailEnd type="arrow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97894-4F35-485F-B08D-9CAA02FE1983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45D0C-A69B-48BB-8C11-0B0466CA4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088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45D0C-A69B-48BB-8C11-0B0466CA47D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918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814FC-16DD-4AA8-8788-6B56DC988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81CE3D-E68A-42FB-8617-973DC624A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556EF6-9D1F-4294-B79B-549FA380E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086E-2B8F-471F-8B9F-155A71269528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5751A0-99D8-4C13-9625-8E19E284B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5DBA18-0E14-4A6E-9687-645B44255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68F0-B281-4353-BF2E-2543DC8D2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176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8F009F-F14B-419C-BA08-F60B7BCF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A6FD20-7EC2-454B-82B6-F01A69F11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915303-39E2-47AE-BBA3-8FAFF0690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086E-2B8F-471F-8B9F-155A71269528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2A68AF-1967-44C2-AFC4-A44AF001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DBA116-E01B-4CB9-B7DB-D246231B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68F0-B281-4353-BF2E-2543DC8D2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872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92F030-7256-4A07-8868-6B26E8D920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B9D698-3617-48B7-B372-FDB0A03800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F56196-796A-4181-89F6-A96F8E2EA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086E-2B8F-471F-8B9F-155A71269528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708FCF-1DA3-4AC4-8790-961F2E590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622BE2-51A3-4ABC-856E-D22F7BD6D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68F0-B281-4353-BF2E-2543DC8D2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85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CC9C12-464F-4791-84EC-575B50E4E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5F7053-32B0-4F7F-B660-5BE10CD08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6509AC-0CAE-4374-A507-6BD2A5E8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086E-2B8F-471F-8B9F-155A71269528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D9B8F0-04DA-4725-9B91-F66C7EBE5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9EDB2E-A494-4F76-8513-CA825DF15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68F0-B281-4353-BF2E-2543DC8D2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49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B739A-728F-4B3D-84BF-657DC8BC2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49FFBA-4F67-4C52-B9C9-416E4CFBA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24C4E9-D1E4-4E2F-81FE-39898264C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086E-2B8F-471F-8B9F-155A71269528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C1E076-3EFF-453E-A775-956EB4ADD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845683-CC7F-40BC-8C66-68617C29F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68F0-B281-4353-BF2E-2543DC8D2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01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AC7F5-2C2C-4E10-B715-7158456F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75203B-F4A8-4F95-AE56-21928FAED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238FA5-C0BC-42C5-817D-32CBAB0BB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F92023-0072-4C65-9FC0-2A0600B79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086E-2B8F-471F-8B9F-155A71269528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12BFC0-61BD-4378-BB0F-45A166722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655C25-78C7-4539-8CAB-050165ADE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68F0-B281-4353-BF2E-2543DC8D2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77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D48B8-43BE-44DF-A101-6580AD953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E4CBAC-A2CF-45E6-A98F-A2A7995F4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25DB01-DAE2-4575-B967-6DD3DEB9E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FB32B9-5E76-401C-B6C8-25AE07E4CE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03E24E4-CC2F-46E4-9EC8-2D3E205827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0CBDA4-2AD2-4A69-9374-7676DAEA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086E-2B8F-471F-8B9F-155A71269528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C8CA97F-CB8D-4C34-85DC-2494CDD6D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B65F6B-4C94-4236-AF8D-68D40A3CE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68F0-B281-4353-BF2E-2543DC8D2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177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CD38E8-9B0F-4F0E-A3BA-2D06E02DB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296035-EFA8-43AC-87EA-D1EEFA9A6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086E-2B8F-471F-8B9F-155A71269528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DAE35F7-4139-4C63-9523-EA6D94AB2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3F70EC-19A0-465B-B6F4-8F6565E10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68F0-B281-4353-BF2E-2543DC8D2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16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DBA3632-9171-4D70-96FA-A794FC33E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086E-2B8F-471F-8B9F-155A71269528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69A6074-E49C-4D37-B762-A06CB1544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C07641-5B9C-494E-BD3F-B28D66C0E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68F0-B281-4353-BF2E-2543DC8D2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78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200309-AE03-4513-BB0A-ED17D5453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9DB934-06D6-4C32-9F4E-910B2629A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06C2BC-D0CF-4759-A455-29F0CA0D8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CA54BD-04DD-4BDC-92A4-742ADD11E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086E-2B8F-471F-8B9F-155A71269528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F9D4A0-CFF8-4424-87F6-CE614A0E9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629818-9734-46E4-9BE0-9D8673863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68F0-B281-4353-BF2E-2543DC8D2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92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3EB79B-276F-4A5A-A42F-456183704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6D808C5-EDF7-494A-A772-9C4397115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258ECC-BE37-48FD-928C-E08A1872D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CEA4A1-62BB-4C8B-85C1-77CA523E0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086E-2B8F-471F-8B9F-155A71269528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545B1B-8D6A-4400-B9D0-9F80B8DEC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9C8931-AFF2-48FD-B914-6E3D209F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68F0-B281-4353-BF2E-2543DC8D2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7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9A9215-7957-45AF-ABE5-15057A019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306E11-FB9F-4F65-AD83-C75F728FE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455FCB-F9BB-4AB4-8733-AC5C31800D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0086E-2B8F-471F-8B9F-155A71269528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E5EDEC-7153-4F9F-88C8-8105D3705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31795D-D904-4E67-A7E1-EB837AA5F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F68F0-B281-4353-BF2E-2543DC8D2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05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1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1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6" Type="http://schemas.openxmlformats.org/officeDocument/2006/relationships/diagramLayout" Target="../diagrams/layout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diagramData" Target="../diagrams/data1.xml"/><Relationship Id="rId10" Type="http://schemas.microsoft.com/office/2007/relationships/hdphoto" Target="../media/hdphoto3.wdp"/><Relationship Id="rId19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3A1748-D51A-4120-81F0-2C34072CCC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65" t="20624" r="465" b="20709"/>
          <a:stretch/>
        </p:blipFill>
        <p:spPr>
          <a:xfrm>
            <a:off x="689352" y="591684"/>
            <a:ext cx="10765174" cy="38463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5572" y="4605844"/>
            <a:ext cx="9995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660066"/>
                </a:solidFill>
                <a:latin typeface="Arial Black" pitchFamily="34" charset="0"/>
              </a:rPr>
              <a:t>Кто такой советник  директора по воспитанию?</a:t>
            </a:r>
          </a:p>
        </p:txBody>
      </p:sp>
    </p:spTree>
    <p:extLst>
      <p:ext uri="{BB962C8B-B14F-4D97-AF65-F5344CB8AC3E}">
        <p14:creationId xmlns:p14="http://schemas.microsoft.com/office/powerpoint/2010/main" val="1863801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C20366-9A47-4925-BD9E-47E2AB52C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923"/>
          <a:stretch/>
        </p:blipFill>
        <p:spPr>
          <a:xfrm>
            <a:off x="665791" y="-126978"/>
            <a:ext cx="1635975" cy="22192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8408" y="982623"/>
            <a:ext cx="5805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Так кто же такой советник?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74638" y="2385584"/>
            <a:ext cx="1101256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 Black" pitchFamily="34" charset="0"/>
                <a:ea typeface="+mn-lt"/>
                <a:cs typeface="+mn-lt"/>
              </a:rPr>
              <a:t>Должность советника в российских школах была инициирована Министерством просвещения в рамках проекта «Патриотическое воспитание граждан РФ», а также Российским движением школьников (РШД). Проект реализуется в партнерстве Министерства просвещения и Российского детско-юношеского центра(РДЦ).</a:t>
            </a:r>
          </a:p>
          <a:p>
            <a:pPr algn="just"/>
            <a:endParaRPr lang="ru-RU" sz="2000" dirty="0">
              <a:latin typeface="Arial Black" pitchFamily="34" charset="0"/>
              <a:ea typeface="+mn-lt"/>
              <a:cs typeface="+mn-lt"/>
            </a:endParaRP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Arial Black" pitchFamily="34" charset="0"/>
                <a:ea typeface="+mn-lt"/>
                <a:cs typeface="+mn-lt"/>
              </a:rPr>
              <a:t>Советники отвечают за внеурочную деятельность (НО НЕ РАБОТАЕТ ЗА ВСЕХ).</a:t>
            </a:r>
          </a:p>
          <a:p>
            <a:pPr algn="just"/>
            <a:r>
              <a:rPr lang="ru-RU" sz="2800" dirty="0">
                <a:solidFill>
                  <a:srgbClr val="FF0000"/>
                </a:solidFill>
                <a:latin typeface="Arial Black" pitchFamily="34" charset="0"/>
                <a:ea typeface="+mn-lt"/>
                <a:cs typeface="+mn-lt"/>
              </a:rPr>
              <a:t> </a:t>
            </a:r>
            <a:r>
              <a:rPr lang="ru-RU" sz="2000" dirty="0">
                <a:latin typeface="Arial Black" pitchFamily="34" charset="0"/>
                <a:ea typeface="+mn-lt"/>
                <a:cs typeface="+mn-lt"/>
              </a:rPr>
              <a:t>  Например, организуют культурные и спортивные мероприятия для детей, патриотические слеты и акции, «вовлекают детей в юнармейские проекты» и способствуют «воспитанию личности на основе духовно-нравственных традиций».</a:t>
            </a:r>
            <a:endParaRPr lang="ru-RU" sz="2000" dirty="0">
              <a:solidFill>
                <a:srgbClr val="404040"/>
              </a:solidFill>
              <a:latin typeface="Arial Black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C20366-9A47-4925-BD9E-47E2AB52C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923"/>
          <a:stretch/>
        </p:blipFill>
        <p:spPr>
          <a:xfrm rot="2359953">
            <a:off x="578597" y="5120167"/>
            <a:ext cx="332794" cy="4514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C20366-9A47-4925-BD9E-47E2AB52C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923"/>
          <a:stretch/>
        </p:blipFill>
        <p:spPr>
          <a:xfrm rot="2359953">
            <a:off x="578598" y="2334608"/>
            <a:ext cx="332794" cy="4514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7C20366-9A47-4925-BD9E-47E2AB52C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923"/>
          <a:stretch/>
        </p:blipFill>
        <p:spPr>
          <a:xfrm rot="2359953">
            <a:off x="578599" y="4178658"/>
            <a:ext cx="332794" cy="45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23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26161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C20366-9A47-4925-BD9E-47E2AB52C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923"/>
          <a:stretch/>
        </p:blipFill>
        <p:spPr>
          <a:xfrm>
            <a:off x="665791" y="-126978"/>
            <a:ext cx="1635975" cy="22192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40072" y="812502"/>
            <a:ext cx="88815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Отличие деятельности советника от других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639863"/>
              </p:ext>
            </p:extLst>
          </p:nvPr>
        </p:nvGraphicFramePr>
        <p:xfrm>
          <a:off x="285748" y="2092225"/>
          <a:ext cx="11620502" cy="438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6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0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3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0923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Black" pitchFamily="34" charset="0"/>
                        </a:rPr>
                        <a:t>Зам. Директора по ВР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Black" pitchFamily="34" charset="0"/>
                        </a:rPr>
                        <a:t>Советник</a:t>
                      </a:r>
                      <a:r>
                        <a:rPr lang="ru-RU" baseline="0" dirty="0">
                          <a:latin typeface="Arial Black" pitchFamily="34" charset="0"/>
                        </a:rPr>
                        <a:t> по воспитательной работе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Black" pitchFamily="34" charset="0"/>
                        </a:rPr>
                        <a:t>Старшие</a:t>
                      </a:r>
                      <a:r>
                        <a:rPr lang="ru-RU" baseline="0" dirty="0">
                          <a:latin typeface="Arial Black" pitchFamily="34" charset="0"/>
                        </a:rPr>
                        <a:t> вожатые,  педагоги организаторы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82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Black" pitchFamily="34" charset="0"/>
                        </a:rPr>
                        <a:t>Административная должность</a:t>
                      </a:r>
                    </a:p>
                    <a:p>
                      <a:pPr algn="just"/>
                      <a:r>
                        <a:rPr lang="ru-RU" sz="1600" dirty="0">
                          <a:latin typeface="Arial Black" pitchFamily="34" charset="0"/>
                        </a:rPr>
                        <a:t>Административная работа по</a:t>
                      </a:r>
                      <a:r>
                        <a:rPr lang="ru-RU" sz="1600" baseline="0" dirty="0">
                          <a:latin typeface="Arial Black" pitchFamily="34" charset="0"/>
                        </a:rPr>
                        <a:t> воспитательной деятельности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 Black" pitchFamily="34" charset="0"/>
                        </a:rPr>
                        <a:t>Делегирует функционал среди педагогических</a:t>
                      </a:r>
                      <a:r>
                        <a:rPr lang="ru-RU" sz="1600" baseline="0" dirty="0">
                          <a:latin typeface="Arial Black" pitchFamily="34" charset="0"/>
                        </a:rPr>
                        <a:t> </a:t>
                      </a:r>
                      <a:r>
                        <a:rPr lang="ru-RU" sz="1600" dirty="0">
                          <a:latin typeface="Arial Black" pitchFamily="34" charset="0"/>
                        </a:rPr>
                        <a:t>работников</a:t>
                      </a:r>
                    </a:p>
                    <a:p>
                      <a:pPr algn="just"/>
                      <a:r>
                        <a:rPr lang="ru-RU" sz="1600" baseline="0" dirty="0">
                          <a:latin typeface="Arial Black" pitchFamily="34" charset="0"/>
                        </a:rPr>
                        <a:t>Отчетность в УО</a:t>
                      </a:r>
                    </a:p>
                    <a:p>
                      <a:pPr algn="just"/>
                      <a:r>
                        <a:rPr lang="ru-RU" sz="1600" baseline="0" dirty="0">
                          <a:latin typeface="Arial Black" pitchFamily="34" charset="0"/>
                        </a:rPr>
                        <a:t>Анализирует проведенную работу</a:t>
                      </a:r>
                      <a:endParaRPr lang="ru-RU" sz="1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Black" pitchFamily="34" charset="0"/>
                        </a:rPr>
                        <a:t>Педагогическая должность</a:t>
                      </a:r>
                    </a:p>
                    <a:p>
                      <a:pPr algn="just"/>
                      <a:r>
                        <a:rPr lang="ru-RU" sz="1600" dirty="0">
                          <a:latin typeface="Arial Black" pitchFamily="34" charset="0"/>
                        </a:rPr>
                        <a:t>Проводник</a:t>
                      </a:r>
                      <a:r>
                        <a:rPr lang="ru-RU" sz="1600" baseline="0" dirty="0">
                          <a:latin typeface="Arial Black" pitchFamily="34" charset="0"/>
                        </a:rPr>
                        <a:t> федеральной повестки </a:t>
                      </a:r>
                    </a:p>
                    <a:p>
                      <a:pPr algn="just"/>
                      <a:r>
                        <a:rPr lang="ru-RU" sz="1600" baseline="0" dirty="0">
                          <a:latin typeface="Arial Black" pitchFamily="34" charset="0"/>
                        </a:rPr>
                        <a:t>Распространение лучших инициатив воспитательной  работы.</a:t>
                      </a:r>
                    </a:p>
                    <a:p>
                      <a:pPr algn="just"/>
                      <a:r>
                        <a:rPr lang="ru-RU" sz="1600" baseline="0" dirty="0">
                          <a:latin typeface="Arial Black" pitchFamily="34" charset="0"/>
                        </a:rPr>
                        <a:t>Анализ контента мероприятий на предмет наличия стратегий</a:t>
                      </a:r>
                    </a:p>
                    <a:p>
                      <a:pPr algn="just"/>
                      <a:r>
                        <a:rPr lang="ru-RU" sz="1600" baseline="0" dirty="0">
                          <a:latin typeface="Arial Black" pitchFamily="34" charset="0"/>
                        </a:rPr>
                        <a:t>Информационный источник</a:t>
                      </a:r>
                    </a:p>
                    <a:p>
                      <a:pPr algn="just"/>
                      <a:r>
                        <a:rPr lang="ru-RU" sz="1600" baseline="0" dirty="0">
                          <a:latin typeface="Arial Black" pitchFamily="34" charset="0"/>
                        </a:rPr>
                        <a:t>Навигатор  досуга школьников</a:t>
                      </a:r>
                    </a:p>
                    <a:p>
                      <a:pPr algn="just"/>
                      <a:r>
                        <a:rPr lang="ru-RU" sz="1600" baseline="0" dirty="0">
                          <a:latin typeface="Arial Black" pitchFamily="34" charset="0"/>
                        </a:rPr>
                        <a:t>Вовлечение детей в работу на принципе «равный-равному».</a:t>
                      </a:r>
                    </a:p>
                    <a:p>
                      <a:pPr algn="just"/>
                      <a:r>
                        <a:rPr lang="ru-RU" sz="1600" dirty="0">
                          <a:latin typeface="Arial Black" pitchFamily="34" charset="0"/>
                        </a:rPr>
                        <a:t>Делегирует функционал среди </a:t>
                      </a:r>
                      <a:r>
                        <a:rPr lang="ru-RU" sz="1600" dirty="0" err="1">
                          <a:latin typeface="Arial Black" pitchFamily="34" charset="0"/>
                        </a:rPr>
                        <a:t>пед</a:t>
                      </a:r>
                      <a:r>
                        <a:rPr lang="ru-RU" sz="1600" dirty="0">
                          <a:latin typeface="Arial Black" pitchFamily="34" charset="0"/>
                        </a:rPr>
                        <a:t>.</a:t>
                      </a:r>
                      <a:r>
                        <a:rPr lang="ru-RU" sz="1600" baseline="0" dirty="0">
                          <a:latin typeface="Arial Black" pitchFamily="34" charset="0"/>
                        </a:rPr>
                        <a:t> </a:t>
                      </a:r>
                      <a:r>
                        <a:rPr lang="ru-RU" sz="1600" dirty="0">
                          <a:latin typeface="Arial Black" pitchFamily="34" charset="0"/>
                        </a:rPr>
                        <a:t>работников.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Black" pitchFamily="34" charset="0"/>
                        </a:rPr>
                        <a:t>Педагогическая должность </a:t>
                      </a:r>
                    </a:p>
                    <a:p>
                      <a:pPr algn="just"/>
                      <a:r>
                        <a:rPr lang="ru-RU" sz="1600" dirty="0">
                          <a:latin typeface="Arial Black" pitchFamily="34" charset="0"/>
                        </a:rPr>
                        <a:t>Проведение мероприятий</a:t>
                      </a:r>
                      <a:r>
                        <a:rPr lang="ru-RU" sz="1600" baseline="0" dirty="0">
                          <a:latin typeface="Arial Black" pitchFamily="34" charset="0"/>
                        </a:rPr>
                        <a:t> согласно календарю мероприятий, федеральному региональному школьному.</a:t>
                      </a:r>
                    </a:p>
                    <a:p>
                      <a:pPr algn="just"/>
                      <a:r>
                        <a:rPr lang="ru-RU" sz="1600" baseline="0" dirty="0">
                          <a:latin typeface="Arial Black" pitchFamily="34" charset="0"/>
                        </a:rPr>
                        <a:t>Организует  мероприятия, продолжает вести вектор заданный  педагогической группы.</a:t>
                      </a:r>
                    </a:p>
                    <a:p>
                      <a:pPr algn="just"/>
                      <a:r>
                        <a:rPr lang="ru-RU" sz="1600" baseline="0" dirty="0">
                          <a:latin typeface="Arial Black" pitchFamily="34" charset="0"/>
                        </a:rPr>
                        <a:t>Содействие развитию и деятельности детских общественных организаций, объединений в школе</a:t>
                      </a:r>
                    </a:p>
                    <a:p>
                      <a:pPr algn="just"/>
                      <a:r>
                        <a:rPr lang="ru-RU" sz="1600" baseline="0" dirty="0">
                          <a:latin typeface="Arial Black" pitchFamily="34" charset="0"/>
                        </a:rPr>
                        <a:t>Организация полноценного досуга. </a:t>
                      </a:r>
                      <a:endParaRPr lang="ru-RU" sz="1600" dirty="0"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53303" y="6334780"/>
            <a:ext cx="86853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Arial Black" pitchFamily="34" charset="0"/>
                <a:ea typeface="+mn-lt"/>
                <a:cs typeface="+mn-lt"/>
              </a:rPr>
              <a:t>Делаем вывод, что советник это практик!</a:t>
            </a:r>
          </a:p>
        </p:txBody>
      </p:sp>
    </p:spTree>
    <p:extLst>
      <p:ext uri="{BB962C8B-B14F-4D97-AF65-F5344CB8AC3E}">
        <p14:creationId xmlns:p14="http://schemas.microsoft.com/office/powerpoint/2010/main" val="648578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C20366-9A47-4925-BD9E-47E2AB52C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923"/>
          <a:stretch/>
        </p:blipFill>
        <p:spPr>
          <a:xfrm>
            <a:off x="665791" y="-126978"/>
            <a:ext cx="1635975" cy="22192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8408" y="982623"/>
            <a:ext cx="9195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 кем взаимодействует советник?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C20366-9A47-4925-BD9E-47E2AB52C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923"/>
          <a:stretch/>
        </p:blipFill>
        <p:spPr>
          <a:xfrm rot="2359953">
            <a:off x="499395" y="4495743"/>
            <a:ext cx="332794" cy="4514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C20366-9A47-4925-BD9E-47E2AB52C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923"/>
          <a:stretch/>
        </p:blipFill>
        <p:spPr>
          <a:xfrm rot="2359953">
            <a:off x="525881" y="2614661"/>
            <a:ext cx="332794" cy="4514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7C20366-9A47-4925-BD9E-47E2AB52C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923"/>
          <a:stretch/>
        </p:blipFill>
        <p:spPr>
          <a:xfrm rot="2359953">
            <a:off x="499394" y="3552524"/>
            <a:ext cx="332794" cy="4514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16937"/>
            <a:ext cx="6996223" cy="44489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2458" y="2640324"/>
            <a:ext cx="4926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itchFamily="34" charset="0"/>
              </a:rPr>
              <a:t>Общественные организации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6764" y="3593576"/>
            <a:ext cx="3847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itchFamily="34" charset="0"/>
              </a:rPr>
              <a:t>Педагогический состав</a:t>
            </a:r>
          </a:p>
          <a:p>
            <a:pPr algn="ctr"/>
            <a:r>
              <a:rPr lang="ru-RU" sz="2000" dirty="0">
                <a:latin typeface="Arial Black" pitchFamily="34" charset="0"/>
              </a:rPr>
              <a:t> школы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9792" y="4601406"/>
            <a:ext cx="3501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Социальные партнеры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7C20366-9A47-4925-BD9E-47E2AB52C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923"/>
          <a:stretch/>
        </p:blipFill>
        <p:spPr>
          <a:xfrm rot="2359953">
            <a:off x="519892" y="5200926"/>
            <a:ext cx="309678" cy="4514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7306" y="5338782"/>
            <a:ext cx="3166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 Black" pitchFamily="34" charset="0"/>
              </a:rPr>
              <a:t>Ресурсный центр РДШ</a:t>
            </a:r>
          </a:p>
        </p:txBody>
      </p:sp>
    </p:spTree>
    <p:extLst>
      <p:ext uri="{BB962C8B-B14F-4D97-AF65-F5344CB8AC3E}">
        <p14:creationId xmlns:p14="http://schemas.microsoft.com/office/powerpoint/2010/main" val="2989769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243648"/>
            <a:ext cx="12191999" cy="702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Выноска со стрелкой вниз 6"/>
          <p:cNvSpPr/>
          <p:nvPr/>
        </p:nvSpPr>
        <p:spPr>
          <a:xfrm>
            <a:off x="954158" y="2562308"/>
            <a:ext cx="2647784" cy="866692"/>
          </a:xfrm>
          <a:prstGeom prst="downArrowCallou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954158" y="3429000"/>
            <a:ext cx="2647784" cy="866692"/>
          </a:xfrm>
          <a:prstGeom prst="downArrowCallou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954157" y="4366591"/>
            <a:ext cx="2647784" cy="866692"/>
          </a:xfrm>
          <a:prstGeom prst="downArrowCallou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954157" y="5328699"/>
            <a:ext cx="2647784" cy="86669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54157" y="6195391"/>
            <a:ext cx="2647784" cy="563218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C20366-9A47-4925-BD9E-47E2AB52C8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3923"/>
          <a:stretch/>
        </p:blipFill>
        <p:spPr>
          <a:xfrm>
            <a:off x="665791" y="-126978"/>
            <a:ext cx="1635975" cy="221920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839972" y="3125972"/>
            <a:ext cx="265814" cy="92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92372" y="3278372"/>
            <a:ext cx="265814" cy="92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54157" y="3430772"/>
            <a:ext cx="456429" cy="258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53277" y="3169727"/>
            <a:ext cx="478189" cy="198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96" r="2383" b="18349"/>
          <a:stretch/>
        </p:blipFill>
        <p:spPr bwMode="auto">
          <a:xfrm>
            <a:off x="1045818" y="2579343"/>
            <a:ext cx="2446352" cy="49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89" y="3452717"/>
            <a:ext cx="2558111" cy="49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79" y="4416728"/>
            <a:ext cx="2245355" cy="48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2964" b="3208"/>
          <a:stretch/>
        </p:blipFill>
        <p:spPr bwMode="auto">
          <a:xfrm>
            <a:off x="1061583" y="5349771"/>
            <a:ext cx="641487" cy="50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18" y="6227389"/>
            <a:ext cx="2388510" cy="499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240072" y="812502"/>
            <a:ext cx="8881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Система взаимодействия советника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00960180"/>
              </p:ext>
            </p:extLst>
          </p:nvPr>
        </p:nvGraphicFramePr>
        <p:xfrm>
          <a:off x="4682754" y="2367095"/>
          <a:ext cx="7280646" cy="4099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H="1">
            <a:off x="6332607" y="3396836"/>
            <a:ext cx="367637" cy="318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591300" y="4910039"/>
            <a:ext cx="457200" cy="4397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9626600" y="4830304"/>
            <a:ext cx="228600" cy="4722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9557082" y="3359819"/>
            <a:ext cx="367636" cy="3411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8090564" y="5927931"/>
            <a:ext cx="3943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59" name="Прямая со стрелкой 2058"/>
          <p:cNvCxnSpPr/>
          <p:nvPr/>
        </p:nvCxnSpPr>
        <p:spPr>
          <a:xfrm>
            <a:off x="7759700" y="4830304"/>
            <a:ext cx="725228" cy="51946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7868646" y="4297007"/>
            <a:ext cx="725228" cy="0"/>
          </a:xfrm>
          <a:prstGeom prst="straightConnector1">
            <a:avLst/>
          </a:prstGeom>
          <a:ln>
            <a:solidFill>
              <a:srgbClr val="660066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703070" y="5328699"/>
            <a:ext cx="1603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3C1A56"/>
                </a:solidFill>
              </a:rPr>
              <a:t>АДМИНИСТРАЦИЯ</a:t>
            </a:r>
          </a:p>
          <a:p>
            <a:r>
              <a:rPr lang="ru-RU" sz="1400" dirty="0">
                <a:solidFill>
                  <a:srgbClr val="3C1A56"/>
                </a:solidFill>
              </a:rPr>
              <a:t> КОЛЛЕДЖА</a:t>
            </a:r>
          </a:p>
        </p:txBody>
      </p:sp>
    </p:spTree>
    <p:extLst>
      <p:ext uri="{BB962C8B-B14F-4D97-AF65-F5344CB8AC3E}">
        <p14:creationId xmlns:p14="http://schemas.microsoft.com/office/powerpoint/2010/main" val="4147187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C20366-9A47-4925-BD9E-47E2AB52C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923"/>
          <a:stretch/>
        </p:blipFill>
        <p:spPr>
          <a:xfrm>
            <a:off x="665791" y="-126978"/>
            <a:ext cx="1635975" cy="22192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C20366-9A47-4925-BD9E-47E2AB52C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923"/>
          <a:stretch/>
        </p:blipFill>
        <p:spPr>
          <a:xfrm rot="2359953">
            <a:off x="8386094" y="2614659"/>
            <a:ext cx="332794" cy="4514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C20366-9A47-4925-BD9E-47E2AB52C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923"/>
          <a:stretch/>
        </p:blipFill>
        <p:spPr>
          <a:xfrm rot="2359953">
            <a:off x="525881" y="2614661"/>
            <a:ext cx="332794" cy="4514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7C20366-9A47-4925-BD9E-47E2AB52C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923"/>
          <a:stretch/>
        </p:blipFill>
        <p:spPr>
          <a:xfrm rot="2359953">
            <a:off x="4410994" y="2614660"/>
            <a:ext cx="332794" cy="4514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0508" y="4851400"/>
            <a:ext cx="4027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Документация советников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2560324"/>
            <a:ext cx="2022754" cy="2036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355" y="2272643"/>
            <a:ext cx="2682875" cy="2489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580468" y="4851400"/>
            <a:ext cx="1670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Группа ВК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2522196"/>
            <a:ext cx="2197100" cy="207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012454" y="4851400"/>
            <a:ext cx="2472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 Black" pitchFamily="34" charset="0"/>
              </a:rPr>
              <a:t>Telegram </a:t>
            </a:r>
            <a:r>
              <a:rPr lang="ru-RU" sz="2000" dirty="0">
                <a:latin typeface="Arial Black" pitchFamily="34" charset="0"/>
              </a:rPr>
              <a:t>канал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3970" y="944523"/>
            <a:ext cx="8704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 Black" pitchFamily="34" charset="0"/>
              </a:rPr>
              <a:t>Информационные ресурсы реализации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0249195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232</Words>
  <Application>Microsoft Office PowerPoint</Application>
  <PresentationFormat>Широкоэкранный</PresentationFormat>
  <Paragraphs>49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Маша</dc:creator>
  <cp:lastModifiedBy>Microsoft Office User</cp:lastModifiedBy>
  <cp:revision>21</cp:revision>
  <dcterms:created xsi:type="dcterms:W3CDTF">2022-08-23T11:45:48Z</dcterms:created>
  <dcterms:modified xsi:type="dcterms:W3CDTF">2023-12-15T07:52:49Z</dcterms:modified>
</cp:coreProperties>
</file>